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Relationship Id="rId19" Type="http://schemas.openxmlformats.org/officeDocument/2006/relationships/image" Target="../media/image239.png"/><Relationship Id="rId20" Type="http://schemas.openxmlformats.org/officeDocument/2006/relationships/image" Target="../media/image24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256.png"/><Relationship Id="rId18" Type="http://schemas.openxmlformats.org/officeDocument/2006/relationships/image" Target="../media/image257.png"/><Relationship Id="rId19" Type="http://schemas.openxmlformats.org/officeDocument/2006/relationships/image" Target="../media/image258.png"/><Relationship Id="rId20" Type="http://schemas.openxmlformats.org/officeDocument/2006/relationships/image" Target="../media/image259.png"/><Relationship Id="rId21" Type="http://schemas.openxmlformats.org/officeDocument/2006/relationships/image" Target="../media/image26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Relationship Id="rId16" Type="http://schemas.openxmlformats.org/officeDocument/2006/relationships/image" Target="../media/image275.png"/><Relationship Id="rId17" Type="http://schemas.openxmlformats.org/officeDocument/2006/relationships/image" Target="../media/image276.png"/><Relationship Id="rId18" Type="http://schemas.openxmlformats.org/officeDocument/2006/relationships/image" Target="../media/image277.png"/><Relationship Id="rId19" Type="http://schemas.openxmlformats.org/officeDocument/2006/relationships/image" Target="../media/image278.png"/><Relationship Id="rId20" Type="http://schemas.openxmlformats.org/officeDocument/2006/relationships/image" Target="../media/image279.png"/><Relationship Id="rId21" Type="http://schemas.openxmlformats.org/officeDocument/2006/relationships/image" Target="../media/image280.png"/><Relationship Id="rId22" Type="http://schemas.openxmlformats.org/officeDocument/2006/relationships/image" Target="../media/image281.png"/><Relationship Id="rId23" Type="http://schemas.openxmlformats.org/officeDocument/2006/relationships/image" Target="../media/image282.png"/><Relationship Id="rId24" Type="http://schemas.openxmlformats.org/officeDocument/2006/relationships/image" Target="../media/image283.png"/><Relationship Id="rId25" Type="http://schemas.openxmlformats.org/officeDocument/2006/relationships/image" Target="../media/image28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Relationship Id="rId16" Type="http://schemas.openxmlformats.org/officeDocument/2006/relationships/image" Target="../media/image305.png"/><Relationship Id="rId17" Type="http://schemas.openxmlformats.org/officeDocument/2006/relationships/image" Target="../media/image306.png"/><Relationship Id="rId18" Type="http://schemas.openxmlformats.org/officeDocument/2006/relationships/image" Target="../media/image307.png"/><Relationship Id="rId19" Type="http://schemas.openxmlformats.org/officeDocument/2006/relationships/image" Target="../media/image308.png"/><Relationship Id="rId20" Type="http://schemas.openxmlformats.org/officeDocument/2006/relationships/image" Target="../media/image309.png"/><Relationship Id="rId21" Type="http://schemas.openxmlformats.org/officeDocument/2006/relationships/image" Target="../media/image310.png"/><Relationship Id="rId22" Type="http://schemas.openxmlformats.org/officeDocument/2006/relationships/image" Target="../media/image311.png"/><Relationship Id="rId23" Type="http://schemas.openxmlformats.org/officeDocument/2006/relationships/image" Target="../media/image312.png"/><Relationship Id="rId24" Type="http://schemas.openxmlformats.org/officeDocument/2006/relationships/image" Target="../media/image313.png"/><Relationship Id="rId25" Type="http://schemas.openxmlformats.org/officeDocument/2006/relationships/image" Target="../media/image31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Relationship Id="rId12" Type="http://schemas.openxmlformats.org/officeDocument/2006/relationships/image" Target="../media/image325.png"/><Relationship Id="rId13" Type="http://schemas.openxmlformats.org/officeDocument/2006/relationships/image" Target="../media/image326.png"/><Relationship Id="rId14" Type="http://schemas.openxmlformats.org/officeDocument/2006/relationships/image" Target="../media/image327.png"/><Relationship Id="rId15" Type="http://schemas.openxmlformats.org/officeDocument/2006/relationships/image" Target="../media/image328.png"/><Relationship Id="rId16" Type="http://schemas.openxmlformats.org/officeDocument/2006/relationships/image" Target="../media/image329.png"/><Relationship Id="rId17" Type="http://schemas.openxmlformats.org/officeDocument/2006/relationships/image" Target="../media/image330.png"/><Relationship Id="rId18" Type="http://schemas.openxmlformats.org/officeDocument/2006/relationships/image" Target="../media/image331.png"/><Relationship Id="rId19" Type="http://schemas.openxmlformats.org/officeDocument/2006/relationships/image" Target="../media/image332.png"/><Relationship Id="rId20" Type="http://schemas.openxmlformats.org/officeDocument/2006/relationships/image" Target="../media/image333.png"/><Relationship Id="rId21" Type="http://schemas.openxmlformats.org/officeDocument/2006/relationships/image" Target="../media/image334.png"/><Relationship Id="rId22" Type="http://schemas.openxmlformats.org/officeDocument/2006/relationships/image" Target="../media/image335.png"/><Relationship Id="rId23" Type="http://schemas.openxmlformats.org/officeDocument/2006/relationships/image" Target="../media/image336.png"/><Relationship Id="rId24" Type="http://schemas.openxmlformats.org/officeDocument/2006/relationships/image" Target="../media/image337.png"/><Relationship Id="rId25" Type="http://schemas.openxmlformats.org/officeDocument/2006/relationships/image" Target="../media/image338.png"/><Relationship Id="rId26" Type="http://schemas.openxmlformats.org/officeDocument/2006/relationships/image" Target="../media/image339.png"/><Relationship Id="rId27" Type="http://schemas.openxmlformats.org/officeDocument/2006/relationships/image" Target="../media/image340.png"/><Relationship Id="rId28" Type="http://schemas.openxmlformats.org/officeDocument/2006/relationships/image" Target="../media/image341.png"/><Relationship Id="rId29" Type="http://schemas.openxmlformats.org/officeDocument/2006/relationships/image" Target="../media/image342.png"/><Relationship Id="rId30" Type="http://schemas.openxmlformats.org/officeDocument/2006/relationships/image" Target="../media/image343.png"/><Relationship Id="rId31" Type="http://schemas.openxmlformats.org/officeDocument/2006/relationships/image" Target="../media/image344.png"/><Relationship Id="rId32" Type="http://schemas.openxmlformats.org/officeDocument/2006/relationships/image" Target="../media/image345.png"/><Relationship Id="rId33" Type="http://schemas.openxmlformats.org/officeDocument/2006/relationships/image" Target="../media/image346.png"/><Relationship Id="rId34" Type="http://schemas.openxmlformats.org/officeDocument/2006/relationships/image" Target="../media/image347.png"/><Relationship Id="rId35" Type="http://schemas.openxmlformats.org/officeDocument/2006/relationships/image" Target="../media/image34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363.png"/><Relationship Id="rId17" Type="http://schemas.openxmlformats.org/officeDocument/2006/relationships/image" Target="../media/image364.png"/><Relationship Id="rId18" Type="http://schemas.openxmlformats.org/officeDocument/2006/relationships/image" Target="../media/image365.png"/><Relationship Id="rId19" Type="http://schemas.openxmlformats.org/officeDocument/2006/relationships/image" Target="../media/image366.png"/><Relationship Id="rId20" Type="http://schemas.openxmlformats.org/officeDocument/2006/relationships/image" Target="../media/image367.png"/><Relationship Id="rId21" Type="http://schemas.openxmlformats.org/officeDocument/2006/relationships/image" Target="../media/image368.png"/><Relationship Id="rId22" Type="http://schemas.openxmlformats.org/officeDocument/2006/relationships/image" Target="../media/image369.png"/><Relationship Id="rId23" Type="http://schemas.openxmlformats.org/officeDocument/2006/relationships/image" Target="../media/image370.png"/><Relationship Id="rId24" Type="http://schemas.openxmlformats.org/officeDocument/2006/relationships/image" Target="../media/image371.png"/><Relationship Id="rId25" Type="http://schemas.openxmlformats.org/officeDocument/2006/relationships/image" Target="../media/image372.png"/><Relationship Id="rId26" Type="http://schemas.openxmlformats.org/officeDocument/2006/relationships/image" Target="../media/image373.png"/><Relationship Id="rId27" Type="http://schemas.openxmlformats.org/officeDocument/2006/relationships/image" Target="../media/image37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Relationship Id="rId29" Type="http://schemas.openxmlformats.org/officeDocument/2006/relationships/image" Target="../media/image98.png"/><Relationship Id="rId30" Type="http://schemas.openxmlformats.org/officeDocument/2006/relationships/image" Target="../media/image99.png"/><Relationship Id="rId31" Type="http://schemas.openxmlformats.org/officeDocument/2006/relationships/image" Target="../media/image10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Relationship Id="rId20" Type="http://schemas.openxmlformats.org/officeDocument/2006/relationships/image" Target="../media/image124.png"/><Relationship Id="rId21" Type="http://schemas.openxmlformats.org/officeDocument/2006/relationships/image" Target="../media/image125.png"/><Relationship Id="rId22" Type="http://schemas.openxmlformats.org/officeDocument/2006/relationships/image" Target="../media/image126.png"/><Relationship Id="rId23" Type="http://schemas.openxmlformats.org/officeDocument/2006/relationships/image" Target="../media/image127.png"/><Relationship Id="rId24" Type="http://schemas.openxmlformats.org/officeDocument/2006/relationships/image" Target="../media/image128.png"/><Relationship Id="rId25" Type="http://schemas.openxmlformats.org/officeDocument/2006/relationships/image" Target="../media/image129.png"/><Relationship Id="rId26" Type="http://schemas.openxmlformats.org/officeDocument/2006/relationships/image" Target="../media/image1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png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1.png"/><Relationship Id="rId33" Type="http://schemas.openxmlformats.org/officeDocument/2006/relationships/image" Target="../media/image1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56751" y="-1269203"/>
            <a:ext cx="5467059" cy="11554917"/>
            <a:chOff x="11656751" y="-1269203"/>
            <a:chExt cx="5467059" cy="115549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106477" y="281071"/>
              <a:ext cx="5723197" cy="2622649"/>
              <a:chOff x="10106477" y="281071"/>
              <a:chExt cx="5723197" cy="262264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10106477" y="281071"/>
                <a:ext cx="5723197" cy="262264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974650" y="6136555"/>
              <a:ext cx="5675670" cy="2622649"/>
              <a:chOff x="12974650" y="6136555"/>
              <a:chExt cx="5675670" cy="26226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2974650" y="6136555"/>
                <a:ext cx="5675670" cy="262264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501160" y="1831344"/>
              <a:ext cx="2622649" cy="2622649"/>
              <a:chOff x="14501160" y="1831344"/>
              <a:chExt cx="2622649" cy="262264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501160" y="1831344"/>
                <a:ext cx="2622649" cy="262264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89289" y="4610045"/>
              <a:ext cx="2622649" cy="2622649"/>
              <a:chOff x="11689289" y="4610045"/>
              <a:chExt cx="2622649" cy="26226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89289" y="4610045"/>
                <a:ext cx="2622649" cy="26226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222" y="2992488"/>
            <a:ext cx="3665999" cy="6386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1770" y="3108339"/>
            <a:ext cx="8039786" cy="2410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28382" y="9436286"/>
            <a:ext cx="4153769" cy="3695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7620" y="9155344"/>
            <a:ext cx="3381644" cy="7377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5565" y="5491955"/>
            <a:ext cx="3630864" cy="5429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707" y="5215242"/>
            <a:ext cx="10043365" cy="95238"/>
            <a:chOff x="37707" y="5215242"/>
            <a:chExt cx="10043365" cy="952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07" y="5215242"/>
              <a:ext cx="10043365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67360" y="9260517"/>
            <a:ext cx="4153769" cy="3695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7146" y="605533"/>
            <a:ext cx="4944193" cy="9980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3363" y="741158"/>
            <a:ext cx="736271" cy="770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6792" y="1617463"/>
            <a:ext cx="13412130" cy="7098289"/>
            <a:chOff x="2436792" y="1617463"/>
            <a:chExt cx="13412130" cy="70982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6792" y="1617463"/>
              <a:ext cx="13412130" cy="70982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11272" y="7388458"/>
            <a:ext cx="1049882" cy="4170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11643" y="7549882"/>
            <a:ext cx="1014472" cy="4170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11272" y="6648622"/>
            <a:ext cx="759949" cy="4734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67360" y="9260517"/>
            <a:ext cx="4153769" cy="369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8319" y="340589"/>
            <a:ext cx="12757143" cy="8375163"/>
            <a:chOff x="2428319" y="340589"/>
            <a:chExt cx="12757143" cy="83751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8319" y="340589"/>
              <a:ext cx="12757143" cy="8375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1080" y="3363642"/>
            <a:ext cx="6543213" cy="13279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5898" y="5586489"/>
            <a:ext cx="9673919" cy="28571"/>
            <a:chOff x="4305898" y="5586489"/>
            <a:chExt cx="9673919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5898" y="5586489"/>
              <a:ext cx="967391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3856" y="2781462"/>
            <a:ext cx="477198" cy="477198"/>
            <a:chOff x="8823856" y="2781462"/>
            <a:chExt cx="477198" cy="47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3856" y="2781462"/>
              <a:ext cx="477198" cy="4771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72324" y="9351848"/>
            <a:ext cx="4153778" cy="3695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1080" y="3363642"/>
            <a:ext cx="6891575" cy="1327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5898" y="5586489"/>
            <a:ext cx="9673919" cy="28571"/>
            <a:chOff x="4305898" y="5586489"/>
            <a:chExt cx="9673919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5898" y="5586489"/>
              <a:ext cx="967391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3856" y="2781462"/>
            <a:ext cx="477198" cy="477198"/>
            <a:chOff x="8823856" y="2781462"/>
            <a:chExt cx="477198" cy="47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3856" y="2781462"/>
              <a:ext cx="477198" cy="4771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03212" y="9351848"/>
            <a:ext cx="4153778" cy="3695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561" y="964523"/>
            <a:ext cx="728671" cy="770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98" y="1802416"/>
            <a:ext cx="11448180" cy="28571"/>
            <a:chOff x="-12698" y="1802416"/>
            <a:chExt cx="11448180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144818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4773" y="914611"/>
            <a:ext cx="2605241" cy="9213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82868" y="1924249"/>
            <a:ext cx="2159606" cy="4337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2521" y="2822905"/>
            <a:ext cx="7637049" cy="6715190"/>
            <a:chOff x="722521" y="2822905"/>
            <a:chExt cx="7637049" cy="6715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951" y="2606334"/>
              <a:ext cx="7966122" cy="211471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16714" y="4642858"/>
              <a:ext cx="7334379" cy="4893089"/>
              <a:chOff x="1016714" y="4642858"/>
              <a:chExt cx="7334379" cy="48930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331097" y="2515692"/>
                <a:ext cx="14668759" cy="978617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16714" y="4642858"/>
                <a:ext cx="7334379" cy="4893089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00198" y="4356092"/>
            <a:ext cx="7421771" cy="26437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561" y="964523"/>
            <a:ext cx="728671" cy="770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98" y="1802416"/>
            <a:ext cx="11448180" cy="28571"/>
            <a:chOff x="-12698" y="1802416"/>
            <a:chExt cx="11448180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144818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4773" y="914611"/>
            <a:ext cx="2605241" cy="9213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82868" y="1924249"/>
            <a:ext cx="1749234" cy="431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5951" y="2606334"/>
            <a:ext cx="9042045" cy="21262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61887" y="4193608"/>
            <a:ext cx="7377881" cy="4491143"/>
            <a:chOff x="8961887" y="4193608"/>
            <a:chExt cx="7377881" cy="4491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61887" y="4193608"/>
              <a:ext cx="7377881" cy="4491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190" y="4439146"/>
            <a:ext cx="7884153" cy="4495493"/>
            <a:chOff x="676190" y="4439146"/>
            <a:chExt cx="7884153" cy="44954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972460" y="2484827"/>
              <a:ext cx="15768306" cy="899098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190" y="4439146"/>
              <a:ext cx="7884153" cy="4495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561" y="964523"/>
            <a:ext cx="728671" cy="770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98" y="1802416"/>
            <a:ext cx="11448180" cy="28571"/>
            <a:chOff x="-12698" y="1802416"/>
            <a:chExt cx="11448180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144818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4773" y="914611"/>
            <a:ext cx="2605241" cy="9213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82868" y="1924249"/>
            <a:ext cx="1746949" cy="432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6794" y="3510715"/>
            <a:ext cx="6452931" cy="11765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6423" y="4552451"/>
            <a:ext cx="8298475" cy="1661321"/>
            <a:chOff x="246423" y="4552451"/>
            <a:chExt cx="8298475" cy="16613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794377" y="3830227"/>
              <a:ext cx="16596951" cy="332264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6423" y="4552451"/>
              <a:ext cx="8298475" cy="1661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36121" y="7101000"/>
            <a:ext cx="6171429" cy="1208392"/>
            <a:chOff x="9336121" y="7101000"/>
            <a:chExt cx="6171429" cy="12083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36121" y="7101000"/>
              <a:ext cx="6171429" cy="12083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2857" y="7101000"/>
            <a:ext cx="6171429" cy="1197652"/>
            <a:chOff x="1142857" y="7101000"/>
            <a:chExt cx="6171429" cy="11976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857" y="7101000"/>
              <a:ext cx="6171429" cy="11976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79143" y="4552451"/>
            <a:ext cx="8710655" cy="1661321"/>
            <a:chOff x="8379143" y="4552451"/>
            <a:chExt cx="8710655" cy="16613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2252" y="3830227"/>
              <a:ext cx="17421311" cy="332264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79143" y="4552451"/>
              <a:ext cx="8710655" cy="166132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75710" y="8777226"/>
            <a:ext cx="12020683" cy="150080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85582" y="3495267"/>
            <a:ext cx="6452931" cy="11765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561" y="964523"/>
            <a:ext cx="728671" cy="770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98" y="1802416"/>
            <a:ext cx="11448180" cy="28571"/>
            <a:chOff x="-12698" y="1802416"/>
            <a:chExt cx="11448180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144818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4773" y="914611"/>
            <a:ext cx="2605241" cy="9213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82868" y="1924249"/>
            <a:ext cx="1689406" cy="4336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808" y="2878543"/>
            <a:ext cx="8015541" cy="33656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38895" y="3059019"/>
            <a:ext cx="7500647" cy="29576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55883" y="6180297"/>
            <a:ext cx="893090" cy="893090"/>
            <a:chOff x="3655883" y="6180297"/>
            <a:chExt cx="893090" cy="8930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55883" y="6180297"/>
              <a:ext cx="893090" cy="8930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5621" y="6974032"/>
            <a:ext cx="7928864" cy="14863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3857" y="8227900"/>
            <a:ext cx="6171429" cy="1753247"/>
            <a:chOff x="973857" y="8227900"/>
            <a:chExt cx="6171429" cy="17532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3857" y="8227900"/>
              <a:ext cx="6171429" cy="1753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44639" y="6137490"/>
            <a:ext cx="6171429" cy="2967033"/>
            <a:chOff x="8144639" y="6137490"/>
            <a:chExt cx="6171429" cy="29670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52587" y="4847636"/>
              <a:ext cx="12342857" cy="593406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44639" y="6137490"/>
              <a:ext cx="6171429" cy="29670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00061" y="6641128"/>
            <a:ext cx="1189108" cy="1867607"/>
            <a:chOff x="15400061" y="6641128"/>
            <a:chExt cx="1189108" cy="18676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00061" y="6641128"/>
              <a:ext cx="1189108" cy="18676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69389" y="7123756"/>
            <a:ext cx="893090" cy="762271"/>
            <a:chOff x="14469389" y="7123756"/>
            <a:chExt cx="893090" cy="7622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4469389" y="7123756"/>
              <a:ext cx="893090" cy="7622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59311" y="8322981"/>
            <a:ext cx="733729" cy="138134"/>
            <a:chOff x="15559311" y="8322981"/>
            <a:chExt cx="733729" cy="1381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59311" y="8322981"/>
              <a:ext cx="733729" cy="138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561" y="964523"/>
            <a:ext cx="728671" cy="770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98" y="1802416"/>
            <a:ext cx="11448180" cy="28571"/>
            <a:chOff x="-12698" y="1802416"/>
            <a:chExt cx="11448180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144818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6400" y="0"/>
            <a:ext cx="1165028" cy="10285714"/>
            <a:chOff x="17106400" y="0"/>
            <a:chExt cx="116502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06400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4773" y="914611"/>
            <a:ext cx="2605241" cy="9213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4445" y="1953553"/>
            <a:ext cx="2114634" cy="4325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4582" y="3389484"/>
            <a:ext cx="5142690" cy="5247031"/>
            <a:chOff x="6974582" y="3389484"/>
            <a:chExt cx="5142690" cy="52470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8908" y="1101639"/>
              <a:ext cx="10285379" cy="104940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4582" y="3389484"/>
              <a:ext cx="5142690" cy="5247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35481" y="3389484"/>
            <a:ext cx="5653950" cy="5247031"/>
            <a:chOff x="11435481" y="3389484"/>
            <a:chExt cx="5653950" cy="52470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50987" y="1108450"/>
              <a:ext cx="11307901" cy="1049406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5481" y="3389484"/>
              <a:ext cx="5653950" cy="52470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8334" y="5857623"/>
            <a:ext cx="1137148" cy="310754"/>
            <a:chOff x="10298334" y="5857623"/>
            <a:chExt cx="1137148" cy="3107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8334" y="5857623"/>
              <a:ext cx="1137148" cy="31075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5242" y="3862294"/>
            <a:ext cx="6041142" cy="286016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5242" y="3190047"/>
            <a:ext cx="2907418" cy="4458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9246" y="8563788"/>
            <a:ext cx="5995805" cy="11613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235431" y="7235677"/>
            <a:ext cx="893090" cy="893090"/>
            <a:chOff x="3235431" y="7235677"/>
            <a:chExt cx="893090" cy="8930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35431" y="7235677"/>
              <a:ext cx="893090" cy="8930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48903" y="2642449"/>
            <a:ext cx="3971782" cy="1524469"/>
            <a:chOff x="13148903" y="2642449"/>
            <a:chExt cx="3971782" cy="15244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48903" y="2642449"/>
              <a:ext cx="3971782" cy="152446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06440" y="2868921"/>
            <a:ext cx="1523970" cy="7401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834049" y="2605388"/>
            <a:ext cx="2202767" cy="11762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000028" y="2220491"/>
            <a:ext cx="6058997" cy="37322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00028" y="1960601"/>
            <a:ext cx="3233150" cy="3507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1080" y="3363642"/>
            <a:ext cx="6505479" cy="13314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5898" y="5586489"/>
            <a:ext cx="9673919" cy="28571"/>
            <a:chOff x="4305898" y="5586489"/>
            <a:chExt cx="9673919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5898" y="5586489"/>
              <a:ext cx="967391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3856" y="2781462"/>
            <a:ext cx="477198" cy="477198"/>
            <a:chOff x="8823856" y="2781462"/>
            <a:chExt cx="477198" cy="47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3856" y="2781462"/>
              <a:ext cx="477198" cy="4771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80432" y="9351848"/>
            <a:ext cx="4153778" cy="3695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3885" y="1116409"/>
            <a:ext cx="5225326" cy="17002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707" y="2553990"/>
            <a:ext cx="5818408" cy="28571"/>
            <a:chOff x="37707" y="2553990"/>
            <a:chExt cx="5818408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07" y="2553990"/>
              <a:ext cx="5818408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74730" y="585741"/>
            <a:ext cx="8961209" cy="777551"/>
            <a:chOff x="10674730" y="585741"/>
            <a:chExt cx="8961209" cy="7775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4730" y="585741"/>
              <a:ext cx="8961209" cy="7775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89671" y="705573"/>
            <a:ext cx="3256620" cy="5671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2919" y="633074"/>
            <a:ext cx="434091" cy="733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46158" y="1705010"/>
            <a:ext cx="8961209" cy="777551"/>
            <a:chOff x="10646158" y="1705010"/>
            <a:chExt cx="8961209" cy="777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46158" y="1705010"/>
              <a:ext cx="8961209" cy="7775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5385" y="1835000"/>
            <a:ext cx="1286887" cy="5671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9752" y="1752344"/>
            <a:ext cx="469253" cy="73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60444" y="2852343"/>
            <a:ext cx="8961209" cy="777551"/>
            <a:chOff x="10660444" y="2852343"/>
            <a:chExt cx="8961209" cy="7775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0444" y="2852343"/>
              <a:ext cx="8961209" cy="77755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11100" y="2988027"/>
            <a:ext cx="1286896" cy="5671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74037" y="2899676"/>
            <a:ext cx="469253" cy="7393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74730" y="4142701"/>
            <a:ext cx="8961209" cy="777551"/>
            <a:chOff x="10674730" y="4142701"/>
            <a:chExt cx="8961209" cy="7775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4730" y="4142701"/>
              <a:ext cx="8961209" cy="77755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25385" y="4278379"/>
            <a:ext cx="2190582" cy="5652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8323" y="4190034"/>
            <a:ext cx="475310" cy="733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74730" y="5490197"/>
            <a:ext cx="8961209" cy="777551"/>
            <a:chOff x="10674730" y="5490197"/>
            <a:chExt cx="8961209" cy="7775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4730" y="5490197"/>
              <a:ext cx="8961209" cy="7775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25385" y="5625874"/>
            <a:ext cx="1637211" cy="5671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88323" y="5537530"/>
            <a:ext cx="468443" cy="7393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74730" y="6837698"/>
            <a:ext cx="8961209" cy="777551"/>
            <a:chOff x="10674730" y="6837698"/>
            <a:chExt cx="8961209" cy="7775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74730" y="6837698"/>
              <a:ext cx="8961209" cy="7775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25385" y="6973379"/>
            <a:ext cx="1367020" cy="5686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88323" y="6885031"/>
            <a:ext cx="471272" cy="7393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87019" y="8111230"/>
            <a:ext cx="467710" cy="7336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74730" y="8079324"/>
            <a:ext cx="8961209" cy="777551"/>
            <a:chOff x="10674730" y="8079324"/>
            <a:chExt cx="8961209" cy="7775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74730" y="8079324"/>
              <a:ext cx="8961209" cy="77755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089654" y="8214547"/>
            <a:ext cx="1304963" cy="5671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80432" y="9351848"/>
            <a:ext cx="4153778" cy="369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61598" y="7031815"/>
            <a:ext cx="3788150" cy="937189"/>
            <a:chOff x="4861598" y="7031815"/>
            <a:chExt cx="3788150" cy="9371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1598" y="7031815"/>
              <a:ext cx="3788150" cy="9371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31315" y="4862593"/>
            <a:ext cx="3500210" cy="777166"/>
            <a:chOff x="9031315" y="4862593"/>
            <a:chExt cx="3500210" cy="7771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1315" y="4862593"/>
              <a:ext cx="3500210" cy="7771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86248" y="4854459"/>
            <a:ext cx="4239495" cy="785300"/>
            <a:chOff x="4486248" y="4854459"/>
            <a:chExt cx="4239495" cy="7853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6248" y="4854459"/>
              <a:ext cx="4239495" cy="7853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4357" y="7295374"/>
            <a:ext cx="3602807" cy="4600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3417" y="5050525"/>
            <a:ext cx="3522132" cy="4416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95412" y="5046458"/>
            <a:ext cx="1768018" cy="4416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0287" y="2276144"/>
            <a:ext cx="13573644" cy="521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56862" y="7106124"/>
            <a:ext cx="3500210" cy="777166"/>
            <a:chOff x="9256862" y="7106124"/>
            <a:chExt cx="3500210" cy="7771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6862" y="7106124"/>
              <a:ext cx="3500210" cy="7771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2540" y="6042629"/>
            <a:ext cx="4484605" cy="777166"/>
            <a:chOff x="3882540" y="6042629"/>
            <a:chExt cx="4484605" cy="7771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2540" y="6042629"/>
              <a:ext cx="4484605" cy="7771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79867" y="6042629"/>
            <a:ext cx="7005287" cy="777166"/>
            <a:chOff x="8779867" y="6042629"/>
            <a:chExt cx="7005287" cy="7771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79867" y="6042629"/>
              <a:ext cx="7005287" cy="7771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98106" y="3714000"/>
            <a:ext cx="5319046" cy="777166"/>
            <a:chOff x="3698106" y="3714000"/>
            <a:chExt cx="5319046" cy="7771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8106" y="3714000"/>
              <a:ext cx="5319046" cy="7771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42576" y="3714000"/>
            <a:ext cx="3500210" cy="777166"/>
            <a:chOff x="9342576" y="3714000"/>
            <a:chExt cx="3500210" cy="7771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42576" y="3714000"/>
              <a:ext cx="3500210" cy="77716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35768" y="6248914"/>
            <a:ext cx="6543456" cy="44122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78682" y="6248914"/>
            <a:ext cx="4037570" cy="44121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81956" y="7211163"/>
            <a:ext cx="3299294" cy="44169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18555" y="3934570"/>
            <a:ext cx="4863427" cy="44169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48746" y="3934570"/>
            <a:ext cx="1977599" cy="44169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2071" y="407380"/>
            <a:ext cx="730785" cy="77016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530188" y="1245274"/>
            <a:ext cx="10971429" cy="28571"/>
            <a:chOff x="-530188" y="1245274"/>
            <a:chExt cx="10971429" cy="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530188" y="1245274"/>
              <a:ext cx="10971429" cy="2857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7287" y="357468"/>
            <a:ext cx="2053927" cy="92278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530188" y="1245274"/>
            <a:ext cx="11426199" cy="28571"/>
            <a:chOff x="-530188" y="1245274"/>
            <a:chExt cx="11426199" cy="285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530188" y="1245274"/>
              <a:ext cx="11426199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561" y="964523"/>
            <a:ext cx="723614" cy="770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2868" y="1924249"/>
            <a:ext cx="2158215" cy="4336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4773" y="914611"/>
            <a:ext cx="4816079" cy="921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2698" y="1802416"/>
            <a:ext cx="11426199" cy="28571"/>
            <a:chOff x="-12698" y="1802416"/>
            <a:chExt cx="11426199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698" y="1802416"/>
              <a:ext cx="11426199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808" y="4786657"/>
            <a:ext cx="3443906" cy="4108525"/>
            <a:chOff x="1163808" y="4786657"/>
            <a:chExt cx="3443906" cy="41085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3808" y="4786657"/>
              <a:ext cx="3443906" cy="410852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8326" y="5791117"/>
            <a:ext cx="3231658" cy="8593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6678" y="7105183"/>
            <a:ext cx="2821915" cy="13634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69532" y="6785551"/>
            <a:ext cx="2832458" cy="27115"/>
            <a:chOff x="1469532" y="6785551"/>
            <a:chExt cx="2832458" cy="271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532" y="6785551"/>
              <a:ext cx="2832458" cy="27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2365" y="4043261"/>
            <a:ext cx="1486792" cy="1486792"/>
            <a:chOff x="2142365" y="4043261"/>
            <a:chExt cx="1486792" cy="14867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42365" y="4043261"/>
              <a:ext cx="1486792" cy="14867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52205" y="4453101"/>
            <a:ext cx="667113" cy="667113"/>
            <a:chOff x="2552205" y="4453101"/>
            <a:chExt cx="667113" cy="6671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2205" y="4453101"/>
              <a:ext cx="667113" cy="667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29917" y="4786657"/>
            <a:ext cx="3443906" cy="4108525"/>
            <a:chOff x="8729917" y="4786657"/>
            <a:chExt cx="3443906" cy="41085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9917" y="4786657"/>
              <a:ext cx="3443906" cy="410852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58193" y="5791117"/>
            <a:ext cx="3188372" cy="8593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019618" y="6785551"/>
            <a:ext cx="2832458" cy="27115"/>
            <a:chOff x="9019618" y="6785551"/>
            <a:chExt cx="2832458" cy="271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19618" y="6785551"/>
              <a:ext cx="2832458" cy="27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8474" y="4043261"/>
            <a:ext cx="1486792" cy="1486792"/>
            <a:chOff x="9708474" y="4043261"/>
            <a:chExt cx="1486792" cy="148679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08474" y="4043261"/>
              <a:ext cx="1486792" cy="14867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46863" y="4803677"/>
            <a:ext cx="3443906" cy="4091505"/>
            <a:chOff x="4946863" y="4803677"/>
            <a:chExt cx="3443906" cy="40915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6863" y="4803677"/>
              <a:ext cx="3443906" cy="409150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41379" y="6065328"/>
            <a:ext cx="3012696" cy="47963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49726" y="7105183"/>
            <a:ext cx="2846962" cy="11136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236563" y="6785551"/>
            <a:ext cx="2832458" cy="27115"/>
            <a:chOff x="5236563" y="6785551"/>
            <a:chExt cx="2832458" cy="2711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36563" y="6785551"/>
              <a:ext cx="2832458" cy="271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25420" y="4043261"/>
            <a:ext cx="1486792" cy="1486792"/>
            <a:chOff x="5925420" y="4043261"/>
            <a:chExt cx="1486792" cy="148679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25420" y="4043261"/>
              <a:ext cx="1486792" cy="14867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58480" y="4376322"/>
            <a:ext cx="820671" cy="820671"/>
            <a:chOff x="6258480" y="4376322"/>
            <a:chExt cx="820671" cy="8206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58480" y="4376322"/>
              <a:ext cx="820671" cy="8206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12972" y="4776377"/>
            <a:ext cx="3443906" cy="4101785"/>
            <a:chOff x="12512972" y="4776377"/>
            <a:chExt cx="3443906" cy="410178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512972" y="4776377"/>
              <a:ext cx="3443906" cy="410178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619278" y="5867347"/>
            <a:ext cx="3264896" cy="123902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815840" y="7322094"/>
            <a:ext cx="2846944" cy="86439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818696" y="7134105"/>
            <a:ext cx="2832458" cy="27115"/>
            <a:chOff x="12818696" y="7134105"/>
            <a:chExt cx="2832458" cy="2711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818696" y="7134105"/>
              <a:ext cx="2832458" cy="2711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91529" y="4032981"/>
            <a:ext cx="1486792" cy="1486792"/>
            <a:chOff x="13491529" y="4032981"/>
            <a:chExt cx="1486792" cy="14867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491529" y="4032981"/>
              <a:ext cx="1486792" cy="148679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076412" y="6978650"/>
            <a:ext cx="2847124" cy="136214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652974" y="4112351"/>
            <a:ext cx="1348613" cy="1348613"/>
            <a:chOff x="9652974" y="4112351"/>
            <a:chExt cx="1348613" cy="134861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52974" y="4112351"/>
              <a:ext cx="1348613" cy="134861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720369" y="4272102"/>
            <a:ext cx="1029110" cy="1029110"/>
            <a:chOff x="13720369" y="4272102"/>
            <a:chExt cx="1029110" cy="102911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20369" y="4272102"/>
              <a:ext cx="1029110" cy="1029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561" y="964523"/>
            <a:ext cx="723614" cy="770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98" y="1802416"/>
            <a:ext cx="11448180" cy="28571"/>
            <a:chOff x="-12698" y="1802416"/>
            <a:chExt cx="11448180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144818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15323" y="5710417"/>
            <a:ext cx="809323" cy="4582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3520" y="5611098"/>
            <a:ext cx="2743016" cy="28571"/>
            <a:chOff x="1333520" y="5611098"/>
            <a:chExt cx="2743016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3520" y="5611098"/>
              <a:ext cx="2743016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43235" y="3716925"/>
            <a:ext cx="666444" cy="1613721"/>
            <a:chOff x="2343235" y="3716925"/>
            <a:chExt cx="666444" cy="16137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3235" y="3716925"/>
              <a:ext cx="666444" cy="16137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90686" y="3873945"/>
            <a:ext cx="488411" cy="1504486"/>
            <a:chOff x="13790686" y="3873945"/>
            <a:chExt cx="488411" cy="1504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0686" y="3873945"/>
              <a:ext cx="488411" cy="15044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75258" y="5708502"/>
            <a:ext cx="809323" cy="4582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32896" y="5623468"/>
            <a:ext cx="3880601" cy="28571"/>
            <a:chOff x="12232896" y="5623468"/>
            <a:chExt cx="3880601" cy="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32896" y="5623468"/>
              <a:ext cx="3880601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9384" y="3716925"/>
            <a:ext cx="604297" cy="1613721"/>
            <a:chOff x="6199384" y="3716925"/>
            <a:chExt cx="604297" cy="16137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9384" y="3716925"/>
              <a:ext cx="604297" cy="161372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63288" y="5738989"/>
            <a:ext cx="809323" cy="4582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94132" y="5653956"/>
            <a:ext cx="2743016" cy="28571"/>
            <a:chOff x="4994132" y="5653956"/>
            <a:chExt cx="2743016" cy="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94132" y="5653956"/>
              <a:ext cx="2743016" cy="2857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65865" y="6436273"/>
            <a:ext cx="3453902" cy="20347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66514" y="5679930"/>
            <a:ext cx="796809" cy="4553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57838" y="5623468"/>
            <a:ext cx="2969088" cy="28571"/>
            <a:chOff x="8957838" y="5623468"/>
            <a:chExt cx="2969088" cy="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57838" y="5623468"/>
              <a:ext cx="2969088" cy="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94535" y="3819327"/>
            <a:ext cx="760883" cy="1613721"/>
            <a:chOff x="9794535" y="3819327"/>
            <a:chExt cx="760883" cy="161372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94535" y="3819327"/>
              <a:ext cx="760883" cy="161372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44773" y="914611"/>
            <a:ext cx="4816079" cy="92133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82868" y="1924249"/>
            <a:ext cx="1685968" cy="43254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55036" y="6536706"/>
            <a:ext cx="4134797" cy="203470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58739" y="6313704"/>
            <a:ext cx="4454370" cy="270203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942220" y="6536705"/>
            <a:ext cx="3186502" cy="25398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561" y="964523"/>
            <a:ext cx="723614" cy="770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2868" y="1924249"/>
            <a:ext cx="1509101" cy="4298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4773" y="914611"/>
            <a:ext cx="4816078" cy="921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9239" y="4210154"/>
            <a:ext cx="3985138" cy="595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14001" y="3959353"/>
            <a:ext cx="1373864" cy="3150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337" y="2903859"/>
            <a:ext cx="10503679" cy="56947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1080" y="3363642"/>
            <a:ext cx="6089527" cy="12916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5898" y="5586489"/>
            <a:ext cx="9673919" cy="28571"/>
            <a:chOff x="4305898" y="5586489"/>
            <a:chExt cx="9673919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5898" y="5586489"/>
              <a:ext cx="967391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3856" y="2781462"/>
            <a:ext cx="477198" cy="477198"/>
            <a:chOff x="8823856" y="2781462"/>
            <a:chExt cx="477198" cy="47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3856" y="2781462"/>
              <a:ext cx="477198" cy="4771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64988" y="9351848"/>
            <a:ext cx="4153769" cy="3695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1080" y="3363642"/>
            <a:ext cx="9409232" cy="22117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28382" y="9436286"/>
            <a:ext cx="4153778" cy="369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6668" y="5871344"/>
            <a:ext cx="4898846" cy="5414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05898" y="5586489"/>
            <a:ext cx="9673919" cy="28571"/>
            <a:chOff x="4305898" y="5586489"/>
            <a:chExt cx="9673919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5898" y="5586489"/>
              <a:ext cx="967391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3856" y="2781462"/>
            <a:ext cx="477198" cy="477198"/>
            <a:chOff x="8823856" y="2781462"/>
            <a:chExt cx="477198" cy="4771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3856" y="2781462"/>
              <a:ext cx="477198" cy="477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857" y="2952424"/>
            <a:ext cx="5350477" cy="809734"/>
            <a:chOff x="1142857" y="2952424"/>
            <a:chExt cx="5350477" cy="809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857" y="2952424"/>
              <a:ext cx="5350477" cy="809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3333" y="0"/>
            <a:ext cx="4952381" cy="10285714"/>
            <a:chOff x="13333333" y="0"/>
            <a:chExt cx="4952381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0"/>
              <a:ext cx="4952381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9561" y="964523"/>
            <a:ext cx="668766" cy="770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57" y="3593041"/>
            <a:ext cx="12780952" cy="5994615"/>
            <a:chOff x="1142857" y="3593041"/>
            <a:chExt cx="12780952" cy="5994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3593041"/>
              <a:ext cx="12780952" cy="599461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2747" y="4024081"/>
            <a:ext cx="9081172" cy="48443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4773" y="914611"/>
            <a:ext cx="11201031" cy="9483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41884" y="3046057"/>
            <a:ext cx="3819626" cy="1457600"/>
            <a:chOff x="10341884" y="3046057"/>
            <a:chExt cx="3819626" cy="14576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41884" y="3046057"/>
              <a:ext cx="3819626" cy="14576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16862337" y="1573146"/>
            <a:ext cx="1633541" cy="3110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2698" y="1802416"/>
            <a:ext cx="12584127" cy="28571"/>
            <a:chOff x="-12698" y="1802416"/>
            <a:chExt cx="12584127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2698" y="1802416"/>
              <a:ext cx="12584127" cy="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81416" y="3261882"/>
            <a:ext cx="2824681" cy="11002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4136" y="3066841"/>
            <a:ext cx="4028235" cy="4633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4356" y="9130042"/>
            <a:ext cx="1683490" cy="2861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67978" y="4986789"/>
            <a:ext cx="3703633" cy="4600866"/>
            <a:chOff x="12467978" y="4986789"/>
            <a:chExt cx="3703633" cy="46008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67978" y="4986789"/>
              <a:ext cx="3703633" cy="4600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9365" y="2373730"/>
            <a:ext cx="5350477" cy="809734"/>
            <a:chOff x="6279365" y="2373730"/>
            <a:chExt cx="5350477" cy="809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365" y="2373730"/>
              <a:ext cx="5350477" cy="809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3333" y="0"/>
            <a:ext cx="4952381" cy="10285714"/>
            <a:chOff x="13333333" y="0"/>
            <a:chExt cx="4952381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0"/>
              <a:ext cx="4952381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9561" y="964523"/>
            <a:ext cx="668766" cy="770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183464"/>
            <a:ext cx="18285714" cy="6470910"/>
            <a:chOff x="0" y="3183464"/>
            <a:chExt cx="18285714" cy="64709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183464"/>
              <a:ext cx="18285714" cy="64709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76317" y="3897232"/>
            <a:ext cx="8026883" cy="57571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2868" y="1924249"/>
            <a:ext cx="496987" cy="4277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4773" y="914611"/>
            <a:ext cx="7127412" cy="9483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2698" y="1802416"/>
            <a:ext cx="12584127" cy="28571"/>
            <a:chOff x="-12698" y="1802416"/>
            <a:chExt cx="12584127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2698" y="1802416"/>
              <a:ext cx="12584127" cy="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0641" y="2567108"/>
            <a:ext cx="4522597" cy="4742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0842" y="9067451"/>
            <a:ext cx="1191624" cy="286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9544" y="4000916"/>
            <a:ext cx="5603993" cy="4792051"/>
            <a:chOff x="1399544" y="4000916"/>
            <a:chExt cx="5603993" cy="47920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9544" y="4000916"/>
              <a:ext cx="5603993" cy="479205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18939" y="3667264"/>
            <a:ext cx="4189321" cy="4645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135" y="1731190"/>
            <a:ext cx="3786240" cy="2094816"/>
            <a:chOff x="129135" y="1731190"/>
            <a:chExt cx="3786240" cy="20948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135" y="1731190"/>
              <a:ext cx="3786240" cy="209481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2939" y="2136617"/>
            <a:ext cx="3082367" cy="10943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55755" y="3474584"/>
            <a:ext cx="3881950" cy="464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031" y="6090133"/>
            <a:ext cx="2800316" cy="781707"/>
            <a:chOff x="1186031" y="6090133"/>
            <a:chExt cx="2800316" cy="781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031" y="6090133"/>
              <a:ext cx="2800316" cy="7817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5239" y="6171963"/>
            <a:ext cx="2476853" cy="5768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6719" y="7060822"/>
            <a:ext cx="14147278" cy="2599132"/>
            <a:chOff x="1266719" y="7060822"/>
            <a:chExt cx="14147278" cy="25991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719" y="7060822"/>
              <a:ext cx="14147278" cy="259913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9561" y="964526"/>
            <a:ext cx="668766" cy="7701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2698" y="1802416"/>
            <a:ext cx="6438095" cy="28571"/>
            <a:chOff x="-12698" y="1802416"/>
            <a:chExt cx="643809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698" y="1802416"/>
              <a:ext cx="6438095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741" y="7358047"/>
            <a:ext cx="163441" cy="163441"/>
            <a:chOff x="1556741" y="7358047"/>
            <a:chExt cx="163441" cy="1634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56741" y="7358047"/>
              <a:ext cx="163441" cy="1634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4095" y="7144781"/>
            <a:ext cx="7199114" cy="1091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4092" y="8324293"/>
            <a:ext cx="7408971" cy="10772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56741" y="8398641"/>
            <a:ext cx="163441" cy="163441"/>
            <a:chOff x="1556741" y="8398641"/>
            <a:chExt cx="163441" cy="1634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56741" y="8398641"/>
              <a:ext cx="163441" cy="163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90913" y="4052942"/>
            <a:ext cx="336624" cy="336601"/>
            <a:chOff x="3890913" y="4052942"/>
            <a:chExt cx="336624" cy="3366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0913" y="4052942"/>
              <a:ext cx="336624" cy="3366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21712" y="4029504"/>
            <a:ext cx="918646" cy="157950"/>
            <a:chOff x="7421712" y="4029504"/>
            <a:chExt cx="918646" cy="1579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1712" y="4029504"/>
              <a:ext cx="918646" cy="157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2857" y="3878247"/>
            <a:ext cx="2343207" cy="1430153"/>
            <a:chOff x="1142857" y="3878247"/>
            <a:chExt cx="2343207" cy="143015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42857" y="3878247"/>
              <a:ext cx="2343207" cy="738634"/>
              <a:chOff x="1142857" y="3878247"/>
              <a:chExt cx="2343207" cy="73863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2857" y="3878247"/>
                <a:ext cx="2343207" cy="73863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538" y="3947787"/>
              <a:ext cx="1977061" cy="64274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80087" y="4626565"/>
              <a:ext cx="1069456" cy="6985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47338" y="3861287"/>
            <a:ext cx="2285192" cy="1072794"/>
            <a:chOff x="4647338" y="3861287"/>
            <a:chExt cx="2285192" cy="107279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647338" y="3861287"/>
              <a:ext cx="2285192" cy="719911"/>
              <a:chOff x="4647338" y="3861287"/>
              <a:chExt cx="2285192" cy="71991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647338" y="3861287"/>
                <a:ext cx="2285192" cy="719911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4731" y="3929065"/>
              <a:ext cx="1334894" cy="62645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06379" y="4590636"/>
              <a:ext cx="980818" cy="41638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27631" y="815119"/>
            <a:ext cx="4633000" cy="11286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77135" y="4514659"/>
            <a:ext cx="2219735" cy="49071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64437" y="3763237"/>
            <a:ext cx="2976660" cy="78821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518907" y="3685909"/>
            <a:ext cx="261239" cy="220910"/>
            <a:chOff x="11518907" y="3685909"/>
            <a:chExt cx="261239" cy="2209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18907" y="3685909"/>
              <a:ext cx="261239" cy="2209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84120" y="3685909"/>
            <a:ext cx="261239" cy="220910"/>
            <a:chOff x="8584120" y="3685909"/>
            <a:chExt cx="261239" cy="22091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84120" y="3685909"/>
              <a:ext cx="261239" cy="2209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18475" y="4454018"/>
            <a:ext cx="2527315" cy="28571"/>
            <a:chOff x="8918475" y="4454018"/>
            <a:chExt cx="2527315" cy="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18475" y="4454018"/>
              <a:ext cx="2527315" cy="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91302" y="4882188"/>
            <a:ext cx="3371383" cy="4951719"/>
            <a:chOff x="13491302" y="4882188"/>
            <a:chExt cx="3371383" cy="49517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491302" y="4882188"/>
              <a:ext cx="3371383" cy="4951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3856" y="2781462"/>
            <a:ext cx="477198" cy="477198"/>
            <a:chOff x="8823856" y="2781462"/>
            <a:chExt cx="477198" cy="4771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3856" y="2781462"/>
              <a:ext cx="477198" cy="4771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72324" y="9351848"/>
            <a:ext cx="4153778" cy="36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561" y="964523"/>
            <a:ext cx="729090" cy="770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98" y="1802416"/>
            <a:ext cx="11448180" cy="28571"/>
            <a:chOff x="-12698" y="1802416"/>
            <a:chExt cx="11448180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144818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862323" y="1666201"/>
            <a:ext cx="1633541" cy="3110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52191" y="4191296"/>
            <a:ext cx="3670530" cy="9651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8476" y="3538885"/>
            <a:ext cx="809323" cy="4582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03144" y="3904086"/>
            <a:ext cx="4512778" cy="6986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99386" y="3355425"/>
            <a:ext cx="796809" cy="4553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4570" y="3982553"/>
            <a:ext cx="2743016" cy="28571"/>
            <a:chOff x="2284570" y="3982553"/>
            <a:chExt cx="2743016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4570" y="3982553"/>
              <a:ext cx="2743016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35481" y="3790862"/>
            <a:ext cx="2743016" cy="28571"/>
            <a:chOff x="11435481" y="3790862"/>
            <a:chExt cx="2743016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5481" y="3790862"/>
              <a:ext cx="2743016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2857" y="3429533"/>
            <a:ext cx="666444" cy="1613721"/>
            <a:chOff x="1142857" y="3429533"/>
            <a:chExt cx="666444" cy="16137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857" y="3429533"/>
              <a:ext cx="666444" cy="16137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73185" y="6715630"/>
            <a:ext cx="488411" cy="1504486"/>
            <a:chOff x="16173185" y="6715630"/>
            <a:chExt cx="488411" cy="15044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173185" y="6715630"/>
              <a:ext cx="488411" cy="15044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2857" y="6464082"/>
            <a:ext cx="604297" cy="1756034"/>
            <a:chOff x="1142857" y="6464082"/>
            <a:chExt cx="604297" cy="17560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2857" y="6464082"/>
              <a:ext cx="604297" cy="175603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53815" y="7360912"/>
            <a:ext cx="2105492" cy="4076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50100" y="6770883"/>
            <a:ext cx="809323" cy="4582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86232" y="7242433"/>
            <a:ext cx="2743016" cy="28571"/>
            <a:chOff x="12986232" y="7242433"/>
            <a:chExt cx="2743016" cy="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86232" y="7242433"/>
              <a:ext cx="2743016" cy="2857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27428" y="7171740"/>
            <a:ext cx="2571082" cy="68716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23713" y="6519339"/>
            <a:ext cx="809323" cy="45824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59805" y="6962999"/>
            <a:ext cx="2743016" cy="28571"/>
            <a:chOff x="1959805" y="6962999"/>
            <a:chExt cx="2743016" cy="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59805" y="6962999"/>
              <a:ext cx="2743016" cy="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817609" y="3433058"/>
            <a:ext cx="843987" cy="1581235"/>
            <a:chOff x="15817609" y="3433058"/>
            <a:chExt cx="843987" cy="15812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817609" y="3433058"/>
              <a:ext cx="843987" cy="158123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16354" y="874511"/>
            <a:ext cx="5462127" cy="9213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620" y="1880268"/>
            <a:ext cx="990034" cy="4325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0686" y="0"/>
            <a:ext cx="1165028" cy="10285714"/>
            <a:chOff x="17120686" y="0"/>
            <a:chExt cx="116502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91681" y="9081667"/>
            <a:ext cx="456064" cy="273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871861" y="1582669"/>
            <a:ext cx="1633541" cy="3110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2698" y="1802416"/>
            <a:ext cx="8573041" cy="28571"/>
            <a:chOff x="-12698" y="1802416"/>
            <a:chExt cx="8573041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2698" y="1802416"/>
              <a:ext cx="857304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1429" y="3292647"/>
            <a:ext cx="6130952" cy="576014"/>
            <a:chOff x="-71429" y="3292647"/>
            <a:chExt cx="6130952" cy="5760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1429" y="3292647"/>
              <a:ext cx="6130952" cy="5760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682" y="3422849"/>
            <a:ext cx="5047872" cy="3687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3726087"/>
            <a:ext cx="9524706" cy="5743756"/>
            <a:chOff x="0" y="3726087"/>
            <a:chExt cx="9524706" cy="57437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3726087"/>
              <a:ext cx="9524706" cy="574375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86" y="3726087"/>
            <a:ext cx="6173810" cy="33172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173810" y="3868661"/>
            <a:ext cx="3450896" cy="3160411"/>
            <a:chOff x="6173810" y="3868661"/>
            <a:chExt cx="3450896" cy="31604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73810" y="3868661"/>
              <a:ext cx="3450896" cy="31604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3194" y="7522366"/>
            <a:ext cx="123970" cy="123970"/>
            <a:chOff x="313194" y="7522366"/>
            <a:chExt cx="123970" cy="1239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313194" y="7522366"/>
              <a:ext cx="123970" cy="12397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6359" y="7954801"/>
            <a:ext cx="1843873" cy="3790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3194" y="8128767"/>
            <a:ext cx="123970" cy="123970"/>
            <a:chOff x="313194" y="8128767"/>
            <a:chExt cx="123970" cy="1239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313194" y="8128767"/>
              <a:ext cx="123970" cy="1239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5178" y="7858879"/>
            <a:ext cx="4839420" cy="28571"/>
            <a:chOff x="375178" y="7858879"/>
            <a:chExt cx="4839420" cy="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5178" y="7858879"/>
              <a:ext cx="4839420" cy="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3194" y="8442850"/>
            <a:ext cx="4839420" cy="28571"/>
            <a:chOff x="313194" y="8442850"/>
            <a:chExt cx="4839420" cy="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3194" y="8442850"/>
              <a:ext cx="4839420" cy="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24706" y="3292647"/>
            <a:ext cx="4039699" cy="831233"/>
            <a:chOff x="9524706" y="3292647"/>
            <a:chExt cx="4039699" cy="8312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24706" y="3292647"/>
              <a:ext cx="4039699" cy="83123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54605" y="3337523"/>
            <a:ext cx="3074768" cy="4677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524706" y="3726087"/>
            <a:ext cx="6130952" cy="5743756"/>
            <a:chOff x="9524706" y="3726087"/>
            <a:chExt cx="6130952" cy="57437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24706" y="3726087"/>
              <a:ext cx="6130952" cy="57437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10420" y="3726087"/>
            <a:ext cx="3196596" cy="3475198"/>
            <a:chOff x="9510420" y="3726087"/>
            <a:chExt cx="3196596" cy="347519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10420" y="3726087"/>
              <a:ext cx="3196596" cy="34751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47611" y="3726087"/>
            <a:ext cx="2908337" cy="3578265"/>
            <a:chOff x="12747611" y="3726087"/>
            <a:chExt cx="2908337" cy="35782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47611" y="3726087"/>
              <a:ext cx="2908337" cy="35782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90338" y="7383480"/>
            <a:ext cx="123970" cy="123970"/>
            <a:chOff x="10290338" y="7383480"/>
            <a:chExt cx="123970" cy="12397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0290338" y="7383480"/>
              <a:ext cx="123970" cy="12397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86953" y="7986420"/>
            <a:ext cx="2608825" cy="39160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290338" y="8096023"/>
            <a:ext cx="123970" cy="123970"/>
            <a:chOff x="10290338" y="8096023"/>
            <a:chExt cx="123970" cy="12397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10290338" y="8096023"/>
              <a:ext cx="123970" cy="12397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14355" y="7787450"/>
            <a:ext cx="4839420" cy="28571"/>
            <a:chOff x="10214355" y="7787450"/>
            <a:chExt cx="4839420" cy="28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14355" y="7787450"/>
              <a:ext cx="4839420" cy="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214355" y="8499993"/>
            <a:ext cx="4839420" cy="28571"/>
            <a:chOff x="10214355" y="8499993"/>
            <a:chExt cx="4839420" cy="285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14355" y="8499993"/>
              <a:ext cx="4839420" cy="2857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9561" y="964523"/>
            <a:ext cx="728671" cy="77016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44773" y="914611"/>
            <a:ext cx="6334841" cy="92278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63906" y="7212258"/>
            <a:ext cx="2230892" cy="391606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66343" y="7419742"/>
            <a:ext cx="2054364" cy="3828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1080" y="3363642"/>
            <a:ext cx="9198356" cy="1361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5898" y="5586489"/>
            <a:ext cx="9673919" cy="28571"/>
            <a:chOff x="4305898" y="5586489"/>
            <a:chExt cx="9673919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5898" y="5586489"/>
              <a:ext cx="967391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3856" y="2781462"/>
            <a:ext cx="477198" cy="477198"/>
            <a:chOff x="8823856" y="2781462"/>
            <a:chExt cx="477198" cy="47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3856" y="2781462"/>
              <a:ext cx="477198" cy="4771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7360" y="9260517"/>
            <a:ext cx="4153769" cy="3695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25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Chris Dear</cp:lastModifiedBy>
  <dcterms:modified xsi:type="dcterms:W3CDTF">2022-11-04T01:16:36Z</dcterms:modified>
</cp:coreProperties>
</file>